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4"/>
  </p:notesMasterIdLst>
  <p:handoutMasterIdLst>
    <p:handoutMasterId r:id="rId15"/>
  </p:handoutMasterIdLst>
  <p:sldIdLst>
    <p:sldId id="257" r:id="rId5"/>
    <p:sldId id="258" r:id="rId6"/>
    <p:sldId id="265" r:id="rId7"/>
    <p:sldId id="259" r:id="rId8"/>
    <p:sldId id="260" r:id="rId9"/>
    <p:sldId id="264" r:id="rId10"/>
    <p:sldId id="262" r:id="rId11"/>
    <p:sldId id="261" r:id="rId12"/>
    <p:sldId id="26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DF260AF-90BE-E892-222C-971BAFEBBDE4}" name="echo swinford" initials="es" userId="5b764867df027d36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C9957C-1CF7-9BC0-DB20-27AF9FAECD47}" v="210" dt="2024-11-18T17:36:25.884"/>
    <p1510:client id="{2D4C8E87-3495-4CB5-9F0C-DD8B482E81A1}" v="5" dt="2024-11-18T20:19:10.657"/>
    <p1510:client id="{699BEC81-4222-47ED-ABA9-014210FD112E}" v="3282" dt="2024-11-18T20:48:45.717"/>
    <p1510:client id="{C65EE635-AD31-FA04-63B3-DD5899423166}" v="2" dt="2024-11-18T20:48:21.7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198972-73C8-9327-0850-18A6425134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55A2EB-01C3-20E0-FF45-07CCC86724F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D1EC30-5B0B-48D0-A1A8-66A96720DF24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C50A84-CDF8-9D1C-7599-D1B543581C0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AAFBD2-1F7B-DB18-5994-6D22C6743F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8FBFCE-2205-4B9C-81E5-532E0690D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7311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68A4D-42A7-45F7-9930-00E8DCB48D7E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D6F49-EBB7-4CCF-97A8-E526BB28B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193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0" y="571501"/>
            <a:ext cx="6424690" cy="3448050"/>
          </a:xfrm>
        </p:spPr>
        <p:txBody>
          <a:bodyPr anchor="t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4314113"/>
            <a:ext cx="6424690" cy="146179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6CE99E-569B-9EF8-3E2C-E9703F108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49362-C25C-48E1-B061-067B66DFFD59}" type="datetime1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944FA7-AAA6-D86F-6147-BF737C629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B96B87-E1F8-B928-94D1-10C1C20F9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394A6-AED1-4B79-B4B6-933D748A7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83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0" y="1725580"/>
            <a:ext cx="7366000" cy="4560920"/>
          </a:xfrm>
        </p:spPr>
        <p:txBody>
          <a:bodyPr anchor="b">
            <a:normAutofit/>
          </a:bodyPr>
          <a:lstStyle>
            <a:lvl1pPr algn="l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099746-F71D-6872-80E5-E1CB0D2FF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17213-651B-4F23-85C6-4EE5C95A56A6}" type="datetime1">
              <a:rPr lang="en-US" smtClean="0"/>
              <a:t>11/18/2024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DB74C9-D450-A96E-6266-35811676A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46966-AD7D-6225-CF62-8F7B017C1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394A6-AED1-4B79-B4B6-933D748A7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3170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0" y="1102748"/>
            <a:ext cx="6908800" cy="5183752"/>
          </a:xfrm>
        </p:spPr>
        <p:txBody>
          <a:bodyPr anchor="b">
            <a:normAutofit/>
          </a:bodyPr>
          <a:lstStyle>
            <a:lvl1pPr algn="l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1C1543E-E521-0312-C2DA-C5B7283E72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37500" y="0"/>
            <a:ext cx="4254499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67CFA3-2C4B-741D-89D0-329825AF06D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3BB6685-5F8D-4827-95D2-2E619AA78122}" type="datetime1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D27844-398D-3864-D06E-7C992F7139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D6C360-0C0C-F5EE-7013-AA78CED64D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32394A6-AED1-4B79-B4B6-933D748A7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86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3 (Origin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7A84B-D2AD-766A-3406-CA8629ED1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71501"/>
            <a:ext cx="7366000" cy="2468880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F3871C-E396-2FCE-911C-CC96EB7C8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3429000"/>
            <a:ext cx="7366000" cy="18288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16E582-2B2B-9F7A-424D-1C2167EFF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7CEBB-F62E-4DBF-AE40-84CAAF75581B}" type="datetime1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BA6704-AF6C-916C-657E-21DE5CF48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0375EE-16BC-0D88-1584-FC3846CC3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1360-97CB-4A43-A0EB-C1B998444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4920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7764FBC7-0EDD-E932-1B61-941E913CBF22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874520"/>
            <a:ext cx="5067300" cy="1554480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0" y="1874520"/>
            <a:ext cx="5524500" cy="33375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1BB12F-26B6-0E6B-FDA6-48784412D89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95C77EB-BB77-4115-B5C6-ACF92BA9DF82}" type="datetime1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A120D2-089A-5AF1-BB1B-639A5CB4217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72718BD-2667-DC98-07FE-F0A41C7C512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32394A6-AED1-4B79-B4B6-933D748A7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70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66738"/>
            <a:ext cx="3475568" cy="5715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04268" y="571500"/>
            <a:ext cx="7116232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F7FBF9-6199-C538-8AC9-DC060E6832B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32A80C9-C9F9-40C7-B852-66696CA92F7A}" type="datetime1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679AD5-09F2-B70B-1257-3A581A70CF2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92FFE-FC25-54B1-BFD0-37B113BA4F8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32394A6-AED1-4B79-B4B6-933D748A7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612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856488"/>
            <a:ext cx="5067299" cy="155448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8BA47EC-9F5A-D195-473F-D45D6B4AAD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53200" y="2704270"/>
            <a:ext cx="5067299" cy="324542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DEFAA9-05D4-C50D-1555-862D2BB2546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E8260C8-3AFF-4FEE-9A16-94DD14809543}" type="datetime1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40CE83-1754-94FC-DBC9-6F528E2D5E8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B9571D-A00C-AC78-31B6-F4C14EFD002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32394A6-AED1-4B79-B4B6-933D748A7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3930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8921" y="882746"/>
            <a:ext cx="4251579" cy="155448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8BA47EC-9F5A-D195-473F-D45D6B4AAD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1500" y="882746"/>
            <a:ext cx="6340221" cy="509250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F2D8916-D44B-09D7-6044-06338D0661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68921" y="2730528"/>
            <a:ext cx="4251579" cy="32447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6191AE-3CD4-E3B1-4D98-5233455E2E67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1D0A8B6D-0F71-4119-8DE9-12AAED5C156B}" type="datetime1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6BC111-E281-B1AF-3233-2AC1A66583A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BAADA6-5F3D-6971-D503-996EA243759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32394A6-AED1-4B79-B4B6-933D748A7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831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201602"/>
            <a:ext cx="4572000" cy="2454796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24600" y="2201602"/>
            <a:ext cx="4572000" cy="2473808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93D1BF-A304-DD30-F7E9-BCA867EA30A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07333A9-42DA-4CAB-9EC2-DDCEE0B5569C}" type="datetime1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11511E-CC0C-FE90-50A9-1626E8244CF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901421-64A3-7B7E-C8F7-8805BD4B153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32394A6-AED1-4B79-B4B6-933D748A7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7418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651000"/>
            <a:ext cx="5029200" cy="355701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24599" y="1651000"/>
            <a:ext cx="5029200" cy="355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9364A-8882-92B7-8056-BA4E410471D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64EEA55-D3EA-4DDC-85FB-A8544C2FDC96}" type="datetime1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59A083-359A-A96C-2070-82645E5AB9F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59BD43-BE72-BAEA-4625-E36A6129AD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32394A6-AED1-4B79-B4B6-933D748A7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5640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019969"/>
            <a:ext cx="5067300" cy="240903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0" y="1019969"/>
            <a:ext cx="5524500" cy="4818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B0D72C-A3FA-7697-2A5F-FC2EC8D3EDB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B7F76ED-5129-4B45-944F-7E16AF7C8D05}" type="datetime1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3FE49-ED79-BA79-DA00-DBB05FB3EE3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F786EA-772D-7FBC-F0C2-904C2D40D90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32394A6-AED1-4B79-B4B6-933D748A7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586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o not remove" hidden="1">
            <a:extLst>
              <a:ext uri="{FF2B5EF4-FFF2-40B4-BE49-F238E27FC236}">
                <a16:creationId xmlns:a16="http://schemas.microsoft.com/office/drawing/2014/main" id="{8188E207-3F01-8FBA-B098-096C5C5A9748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1" y="571501"/>
            <a:ext cx="7365999" cy="3213100"/>
          </a:xfrm>
        </p:spPr>
        <p:txBody>
          <a:bodyPr anchor="t">
            <a:normAutofit/>
          </a:bodyPr>
          <a:lstStyle>
            <a:lvl1pPr algn="l">
              <a:defRPr sz="7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4086203"/>
            <a:ext cx="7365999" cy="1545336"/>
          </a:xfrm>
        </p:spPr>
        <p:txBody>
          <a:bodyPr anchor="t">
            <a:normAutofit/>
          </a:bodyPr>
          <a:lstStyle>
            <a:lvl1pPr marL="0" indent="0" algn="l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040F18-45CE-ABBE-6C07-3D91C88A3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82C3E-BD93-4211-8DD5-73CD37AC61D0}" type="datetime1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10B30E-047D-5A69-8BB6-9EB6959D4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4ABD01-729E-F1CA-0C80-2740BCB7E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394A6-AED1-4B79-B4B6-933D748A7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96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609" y="838994"/>
            <a:ext cx="4142232" cy="2322512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74491" y="838994"/>
            <a:ext cx="6438900" cy="51800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E0A3C2-E480-77F8-E59A-94275A0EE12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C7ED78A-0BB3-40BF-A4DA-FD8FB8570902}" type="datetime1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38ED19-D103-A6B8-2DB6-6E40A21DCFB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C2271F-63E6-8A32-00F8-D10122ADEAE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32394A6-AED1-4B79-B4B6-933D748A7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7116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71501"/>
            <a:ext cx="3225800" cy="28575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54500" y="571501"/>
            <a:ext cx="7365999" cy="5714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9F1589-D778-41C2-9B3F-21993F53934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F79A03F-4AD9-41B3-8D65-65E63BA70017}" type="datetime1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0E605F-3391-773E-3D7C-321DB190D2B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9EDF10-00F1-E923-23B0-94EBD082DCE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32394A6-AED1-4B79-B4B6-933D748A7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550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839038"/>
            <a:ext cx="3683000" cy="5179925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54E8DCF-7651-7F5E-F807-E457EC8B4AC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11700" y="849312"/>
            <a:ext cx="6908800" cy="5169651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ECFD70-7459-8152-DFCC-DB3D4C9D79E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8DD0454-9759-40AB-8886-34E20BD18488}" type="datetime1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496DDC-1B65-7F8D-F321-FCC2BDC2FB3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675759-6BE1-42D8-63FE-5DA054C15E5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32394A6-AED1-4B79-B4B6-933D748A7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2888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7 (Origin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28EE64-60FA-E7C9-D252-C1DB9CD39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A15FA-7B79-4582-BF66-173B5CB46BF2}" type="datetime1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69D5B-4539-BD3A-6923-6E959FFFA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AC07A-1219-3CFA-DA44-2D8612F1E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394A6-AED1-4B79-B4B6-933D748A7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030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9249" y="571500"/>
            <a:ext cx="5954483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006" y="6351"/>
            <a:ext cx="5189023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59655" y="2389913"/>
            <a:ext cx="5960845" cy="3896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81AD09-93E3-30DB-296B-ED53BA8DB7E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CCAD42D-1A95-4E52-9DEA-DF2CBAEFB67F}" type="datetime1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27DAE5-0D08-EDBD-3561-BF06164D65F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94C2CF-91DC-4B10-665F-AF08B6BB573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32394A6-AED1-4B79-B4B6-933D748A7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492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71500"/>
            <a:ext cx="5996148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71499" y="2389913"/>
            <a:ext cx="6002555" cy="38965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26442" y="-6350"/>
            <a:ext cx="5165558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507085-F9AE-18DD-0199-2136D6EAC88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6429B6B-0E9D-4CA5-974D-3D1C35D0E862}" type="datetime1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B69386-5D8E-84F1-FA36-C4CBD235446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5C7658-16DD-331E-9BFF-2FA99957F0A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32394A6-AED1-4B79-B4B6-933D748A7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4047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50" y="571500"/>
            <a:ext cx="5048250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6096001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72250" y="2389913"/>
            <a:ext cx="5048250" cy="389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AB8493-B8F0-CBFE-BED8-84DB5FD941F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14AE206-0CD8-4465-979C-D4F599B4CD40}" type="datetime1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935B94-518F-9431-2E3F-EA245E0BACE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C15D51-09D7-3E91-6C1E-ACF34800A46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32394A6-AED1-4B79-B4B6-933D748A7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3447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83413"/>
            <a:ext cx="5067300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71500" y="2376746"/>
            <a:ext cx="5067300" cy="39097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CA337D-9B9A-C54F-BA84-8D85847A997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FFEE5ED-09EC-497B-9934-686F614BEFC4}" type="datetime1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DC6729-ADE8-8F6C-14E2-468B32AD6E3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F0D4B5-5C03-3781-B1CA-AB763355CF4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32394A6-AED1-4B79-B4B6-933D748A7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800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4700" y="571500"/>
            <a:ext cx="3225799" cy="2333751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7937501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94700" y="3198552"/>
            <a:ext cx="3225799" cy="308794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A4C082-E642-7B2B-E236-F87721400F3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33172BB-D237-4884-A39B-D7D8A5179D6A}" type="datetime1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199D91-B2EF-EA00-FF0D-A9F99B34E91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AB7998-C87B-CE6B-BDEF-FEF0473B0B1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32394A6-AED1-4B79-B4B6-933D748A7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7347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4648271"/>
            <a:ext cx="5086350" cy="1638229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43561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4648201"/>
            <a:ext cx="5524500" cy="1638300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382287-F617-C4B8-1996-F0E9DCC6089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8CF254B-1AF9-4330-866A-E0157E0BAF08}" type="datetime1">
              <a:rPr lang="en-US" smtClean="0"/>
              <a:t>11/18/2024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0B8FF-4A35-9D25-97F7-02B969FDCD4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675829-13BC-40FA-D1A7-54F61C0323F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32394A6-AED1-4B79-B4B6-933D748A7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919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0" y="566928"/>
            <a:ext cx="7366000" cy="3909822"/>
          </a:xfrm>
        </p:spPr>
        <p:txBody>
          <a:bodyPr anchor="b">
            <a:normAutofit/>
          </a:bodyPr>
          <a:lstStyle>
            <a:lvl1pPr algn="l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069" y="4785781"/>
            <a:ext cx="7362431" cy="1500719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9371F7-C1FF-8149-CD8B-923EB220C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BB7C0-6AB3-40BD-BD3F-ADE16E9172F2}" type="datetime1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7DF003-A33D-4D7D-46B7-8C91BCC6B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487AC7-69A2-97F0-149F-924A542E4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394A6-AED1-4B79-B4B6-933D748A7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9543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575109"/>
            <a:ext cx="5078528" cy="1271980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1501" y="2140391"/>
            <a:ext cx="5078528" cy="416896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242721D-E766-EA7B-47B1-DA0283D1AB9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575109"/>
            <a:ext cx="5524500" cy="57113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C1396E-BE73-F581-2D3B-E327414AE87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B339510-B06D-4B77-B448-97991405AA87}" type="datetime1">
              <a:rPr lang="en-US" smtClean="0"/>
              <a:t>11/18/2024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14AD094-0ED2-63DA-495C-68874BD4703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AAC97D-23BC-805D-6FCA-853082551EF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32394A6-AED1-4B79-B4B6-933D748A7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765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23D6443-2698-4AD4-33E5-357899B33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1500" y="1963550"/>
            <a:ext cx="5078529" cy="432294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1" y="1963556"/>
            <a:ext cx="5524500" cy="43229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C5B8824-5315-EA50-6818-DE4BD2ABFFF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230B68E-D61C-44EA-BBA2-A6A87BF765D2}" type="datetime1">
              <a:rPr lang="en-US" smtClean="0"/>
              <a:t>11/18/2024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D29F76F-9CD8-F1B7-36CE-01336B9937F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103150-821B-926A-D0FF-23F5CD5A2DA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32394A6-AED1-4B79-B4B6-933D748A7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679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571500"/>
            <a:ext cx="5064803" cy="206770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1499" y="2932509"/>
            <a:ext cx="5066429" cy="335399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571500"/>
            <a:ext cx="55245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C27DA1-756D-FF8F-0026-B5F9491ED9E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B419624-FB8B-417B-952C-90E6286A6723}" type="datetime1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DE57ED-E859-036E-7169-E1E40A42218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FAAE8-D837-FD16-0C3B-CB285D86AB9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32394A6-AED1-4B79-B4B6-933D748A7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01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094" y="571500"/>
            <a:ext cx="4128222" cy="1170673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4093" y="2035476"/>
            <a:ext cx="4128221" cy="425102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49516" y="571499"/>
            <a:ext cx="6470984" cy="5715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C5649D-67B7-0DFF-F44C-827D4BA9CC5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35F2DF9-3AA3-4E1E-9B9F-2FB5D2D28374}" type="datetime1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7BD6A6-81DE-9471-F07E-36B5463CA2E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F90A58-305F-52EC-7478-600E3754F3E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32394A6-AED1-4B79-B4B6-933D748A7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8077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Origin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327E76F-6ABF-BDF0-4947-E3625E533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499" y="1959558"/>
            <a:ext cx="5295899" cy="43269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4600" y="1959558"/>
            <a:ext cx="5295900" cy="43269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D763D35-50B6-391F-078A-8ED5AE8E1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8816-363A-4CB3-A878-6BEEA635D957}" type="datetime1">
              <a:rPr lang="en-US" smtClean="0"/>
              <a:t>11/18/2024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AAF4F77-4EB3-CDDF-35C3-654E7F1F9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E669C2F-2ABF-ABA2-C2FD-A11DE96FF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394A6-AED1-4B79-B4B6-933D748A7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834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(Origin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A44A8D2-C7B5-107C-786E-1B4D14405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71500"/>
            <a:ext cx="11049000" cy="1079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965652"/>
            <a:ext cx="529589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499" y="2618072"/>
            <a:ext cx="5295899" cy="3668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4603" y="1965651"/>
            <a:ext cx="529589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4601" y="2618072"/>
            <a:ext cx="5295899" cy="3668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76A0CE2-B4A1-35AB-6736-B8BC4C07A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16F70-7A52-437F-B0B8-9D00484340FA}" type="datetime1">
              <a:rPr lang="en-US" smtClean="0"/>
              <a:t>11/18/2024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6B03ADB-175C-5216-1A7A-3FB80F189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CBE1F56-7EA6-1ABC-FFE2-20B43B3E5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394A6-AED1-4B79-B4B6-933D748A7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2581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(Origin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747070-5ABF-4632-3924-364C6CC45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42C1A-D251-4D61-B912-79510D9F5E35}" type="datetime1">
              <a:rPr lang="en-US" smtClean="0"/>
              <a:t>11/18/2024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D16EED-B9F4-5976-114E-55527B2EE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634F71-C814-6978-3FC7-F3E9790BE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394A6-AED1-4B79-B4B6-933D748A7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691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(Origin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2DA74A-55B2-8F37-5C36-F9F345C01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404BB-A97C-43D8-8B86-21D7743C1F4A}" type="datetime1">
              <a:rPr lang="en-US" smtClean="0"/>
              <a:t>11/18/2024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FE43DF-1A4A-9FCE-C700-71AA36C12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09BD7A-1C5F-E0AD-5191-0DC40608C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394A6-AED1-4B79-B4B6-933D748A7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1745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(Origin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71500"/>
            <a:ext cx="4149692" cy="1055169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1500" y="1919971"/>
            <a:ext cx="4149692" cy="4366529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8392" y="571500"/>
            <a:ext cx="6442108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79AC04-2905-4B18-79E9-157F123BF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4F6B4-A6F9-4233-BB7C-1EC9C5C08D00}" type="datetime1">
              <a:rPr lang="en-US" smtClean="0"/>
              <a:t>11/18/2024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E85EF2-7999-31F9-134B-5026C9D43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CAC4EB-2646-347C-A1B9-3802365D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394A6-AED1-4B79-B4B6-933D748A7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5990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(Origin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71500"/>
            <a:ext cx="4149692" cy="1055169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1500" y="1919971"/>
            <a:ext cx="4149692" cy="4366529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8392" y="571500"/>
            <a:ext cx="6442108" cy="5715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713FA0-F4CE-280E-1BE7-EED86ECA2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FC48C-95CD-4FBA-A3F6-989563B38192}" type="datetime1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97F2FF-CF23-F76E-B2A0-8F3A36031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B806D1-9C38-984D-4D7C-B51D171AE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394A6-AED1-4B79-B4B6-933D748A7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021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6762" y="1088571"/>
            <a:ext cx="7365938" cy="2774393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6700" y="4156266"/>
            <a:ext cx="7366000" cy="1014107"/>
          </a:xfrm>
        </p:spPr>
        <p:txBody>
          <a:bodyPr anchor="t">
            <a:normAutofit/>
          </a:bodyPr>
          <a:lstStyle>
            <a:lvl1pPr marL="0" indent="0" algn="l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1F7D51-D5FF-2C6A-D813-89EBE1D89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CBBA4-22E9-4BCB-AF11-9D2968131BF3}" type="datetime1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08BA29-45BF-ACF1-FF7E-13F9DECBE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E6DA62-0716-2305-CD93-F338F40C5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394A6-AED1-4B79-B4B6-933D748A7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787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571500"/>
            <a:ext cx="7366000" cy="2409444"/>
          </a:xfrm>
        </p:spPr>
        <p:txBody>
          <a:bodyPr anchor="b">
            <a:no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1500" y="3429001"/>
            <a:ext cx="11049000" cy="2857500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9AABD8-25DB-04E8-8ED3-7E573136CE2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FA3608E-7027-4380-969D-12C559B60758}" type="datetime1">
              <a:rPr lang="en-US" smtClean="0"/>
              <a:t>11/18/2024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54A1C2-F2C1-EE8E-D8B8-707B52ECB48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FDE44B-9F94-5A62-7D55-ECC96028DAE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32394A6-AED1-4B79-B4B6-933D748A7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628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154597"/>
            <a:ext cx="5078529" cy="2548806"/>
          </a:xfrm>
        </p:spPr>
        <p:txBody>
          <a:bodyPr anchor="t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8082A1-B54D-5676-24F5-E642831E54E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0" y="2154597"/>
            <a:ext cx="5524500" cy="2548806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228600" indent="0">
              <a:buNone/>
              <a:defRPr sz="2000"/>
            </a:lvl2pPr>
            <a:lvl3pPr marL="457200" indent="0">
              <a:buNone/>
              <a:defRPr sz="1800"/>
            </a:lvl3pPr>
            <a:lvl4pPr marL="685800" indent="0">
              <a:buNone/>
              <a:defRPr sz="1600"/>
            </a:lvl4pPr>
            <a:lvl5pPr marL="9144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1D69A0-3A6A-EB51-5616-33CCF9527A2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E1D800D-33BA-4335-8B1F-01CE8BE3F7F9}" type="datetime1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7D541-CE2E-D148-5C6A-4B0BA9F5B0C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08319A-9703-4F54-8072-38D62BC0CAA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32394A6-AED1-4B79-B4B6-933D748A7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7230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373" y="1444438"/>
            <a:ext cx="8283870" cy="1842020"/>
          </a:xfrm>
        </p:spPr>
        <p:txBody>
          <a:bodyPr anchor="b">
            <a:no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71500" y="3593130"/>
            <a:ext cx="8283743" cy="1842020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228600" indent="0">
              <a:buNone/>
              <a:defRPr sz="2000"/>
            </a:lvl2pPr>
            <a:lvl3pPr marL="457200" indent="0">
              <a:buNone/>
              <a:defRPr sz="1800"/>
            </a:lvl3pPr>
            <a:lvl4pPr marL="685800" indent="0">
              <a:buNone/>
              <a:defRPr sz="1600"/>
            </a:lvl4pPr>
            <a:lvl5pPr marL="9144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A868A2-32E0-514C-B427-78B3B583044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FF3D475-9CA8-4A10-B5B2-99BA2ED21BD4}" type="datetime1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BA7026-B49B-D2DB-D0C3-2400DA464D9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3E4CA99-94F5-6B78-C050-BAD74C423F0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32394A6-AED1-4B79-B4B6-933D748A7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531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4653547"/>
            <a:ext cx="5295900" cy="1632954"/>
          </a:xfrm>
        </p:spPr>
        <p:txBody>
          <a:bodyPr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A91E99E-6B8D-7D90-0BEE-C39226FFCC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436024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559C69D-3646-6F3B-AE3B-8FF35016CA1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24600" y="4653546"/>
            <a:ext cx="5295900" cy="163295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228600" indent="0">
              <a:buNone/>
              <a:defRPr sz="1800"/>
            </a:lvl2pPr>
            <a:lvl3pPr marL="457200" indent="0">
              <a:buNone/>
              <a:defRPr sz="1600"/>
            </a:lvl3pPr>
            <a:lvl4pPr marL="685800" indent="0">
              <a:buNone/>
              <a:defRPr sz="1400"/>
            </a:lvl4pPr>
            <a:lvl5pPr marL="914400" indent="0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BAE925-435B-651F-60E1-047044DDCE3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EE6ABDF-8A36-41F6-866E-5D745D0B9F7E}" type="datetime1">
              <a:rPr lang="en-US" smtClean="0"/>
              <a:t>11/18/2024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90431C8-8815-575C-A788-370FB04BB7B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12A26-017B-14F7-C69A-3D60B49CE41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32394A6-AED1-4B79-B4B6-933D748A7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070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5 (Origin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13001" y="1327149"/>
            <a:ext cx="7366000" cy="2308417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3001" y="3938045"/>
            <a:ext cx="7366000" cy="1414091"/>
          </a:xfrm>
        </p:spPr>
        <p:txBody>
          <a:bodyPr>
            <a:normAutofit/>
          </a:bodyPr>
          <a:lstStyle>
            <a:lvl1pPr marL="0" indent="0" algn="ctr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B89B6DA-5EBF-81AC-977D-B97FA6FE9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53B40-3B1D-4538-82F6-341A029EBB59}" type="datetime1">
              <a:rPr lang="en-US" smtClean="0"/>
              <a:t>11/18/2024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481B6CD-6531-0CBF-42DE-D0D18156C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4FDEDD0-59A8-E342-BF5E-B3BFF7D1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394A6-AED1-4B79-B4B6-933D748A7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495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1" y="5477496"/>
            <a:ext cx="7365999" cy="1094754"/>
          </a:xfrm>
        </p:spPr>
        <p:txBody>
          <a:bodyPr anchor="ctr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11389" y="5477496"/>
            <a:ext cx="3409110" cy="1094755"/>
          </a:xfrm>
        </p:spPr>
        <p:txBody>
          <a:bodyPr anchor="ctr">
            <a:normAutofit/>
          </a:bodyPr>
          <a:lstStyle>
            <a:lvl1pPr marL="0" indent="0" algn="r">
              <a:buNone/>
              <a:defRPr sz="19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528335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2C180B-BCD9-C614-3845-B48B8B59D0D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DD53745-B8E3-4124-A519-F4AF13B8F9B7}" type="datetime1">
              <a:rPr lang="en-US" smtClean="0"/>
              <a:t>11/18/2024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DF6B21-F51E-88D5-5787-BD2AB071E5B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ADAAB8-BA47-F56D-502C-39438A25131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32394A6-AED1-4B79-B4B6-933D748A7F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885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1" y="156762"/>
            <a:ext cx="7365999" cy="1179576"/>
          </a:xfrm>
        </p:spPr>
        <p:txBody>
          <a:bodyPr anchor="ctr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11388" y="156763"/>
            <a:ext cx="3409111" cy="1179576"/>
          </a:xfrm>
        </p:spPr>
        <p:txBody>
          <a:bodyPr anchor="ctr">
            <a:normAutofit/>
          </a:bodyPr>
          <a:lstStyle>
            <a:lvl1pPr marL="0" indent="0" algn="r">
              <a:buNone/>
              <a:defRPr sz="19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497874"/>
            <a:ext cx="12191999" cy="536012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209C0-B255-AB63-1693-AA4F58EE94B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6B77E19-0A30-47F1-92A2-EF52A836DE0E}" type="datetime1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58D09-EC62-34A6-388D-D3986CBC6C3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FA2B13-2DF6-FCBD-3EF9-4927EB6FB2C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32394A6-AED1-4B79-B4B6-933D748A7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727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2150" y="932704"/>
            <a:ext cx="4578350" cy="3137646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2150" y="4363652"/>
            <a:ext cx="4578350" cy="118458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58495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311D36E-7C6D-4BEF-F979-40FC876B593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548F21D-E868-4844-9A79-C7B7DF19F1EF}" type="datetime1">
              <a:rPr lang="en-US" smtClean="0"/>
              <a:t>11/18/2024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8118EF1-9DA1-1338-6954-0E01B840A9C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530D27D-B0D4-275C-E5E1-03E614874BC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32394A6-AED1-4B79-B4B6-933D748A7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7511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46870" y="1160167"/>
            <a:ext cx="4572000" cy="2719683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46869" y="4152900"/>
            <a:ext cx="4572000" cy="1579267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73133" y="1160167"/>
            <a:ext cx="4572000" cy="4572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6CF09FB-B7FE-D895-1BC9-189527D5EB2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ADE446A-1627-4C5A-AEC6-A09F73758015}" type="datetime1">
              <a:rPr lang="en-US" smtClean="0"/>
              <a:t>11/18/2024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CC38DA2-BBCA-6489-6980-3C70BBD545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5BC6496-AC13-DE81-B85B-98AF3EDA5EF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32394A6-AED1-4B79-B4B6-933D748A7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17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71500"/>
            <a:ext cx="11049000" cy="10795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944302"/>
            <a:ext cx="11049000" cy="4342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946C88-8227-4BF9-44D2-00112E536F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37501" y="6450138"/>
            <a:ext cx="2768600" cy="271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62BE79-38C3-4518-BB34-F7244A7D7145}" type="datetime1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1A3734-B98A-5E7D-F965-F479AB7DB9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1500" y="6450138"/>
            <a:ext cx="7366000" cy="271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BFE271-1279-F318-131B-9AED97496B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06100" y="6450138"/>
            <a:ext cx="914400" cy="271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2394A6-AED1-4B79-B4B6-933D748A7F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288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7" r:id="rId2"/>
    <p:sldLayoutId id="2147483675" r:id="rId3"/>
    <p:sldLayoutId id="2147483676" r:id="rId4"/>
    <p:sldLayoutId id="2147483661" r:id="rId5"/>
    <p:sldLayoutId id="2147483700" r:id="rId6"/>
    <p:sldLayoutId id="2147483701" r:id="rId7"/>
    <p:sldLayoutId id="2147483698" r:id="rId8"/>
    <p:sldLayoutId id="2147483699" r:id="rId9"/>
    <p:sldLayoutId id="2147483678" r:id="rId10"/>
    <p:sldLayoutId id="2147483688" r:id="rId11"/>
    <p:sldLayoutId id="2147483707" r:id="rId12"/>
    <p:sldLayoutId id="2147483702" r:id="rId13"/>
    <p:sldLayoutId id="2147483706" r:id="rId14"/>
    <p:sldLayoutId id="2147483703" r:id="rId15"/>
    <p:sldLayoutId id="2147483704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62" r:id="rId23"/>
    <p:sldLayoutId id="2147483689" r:id="rId24"/>
    <p:sldLayoutId id="2147483690" r:id="rId25"/>
    <p:sldLayoutId id="2147483692" r:id="rId26"/>
    <p:sldLayoutId id="2147483691" r:id="rId27"/>
    <p:sldLayoutId id="2147483694" r:id="rId28"/>
    <p:sldLayoutId id="2147483693" r:id="rId29"/>
    <p:sldLayoutId id="2147483695" r:id="rId30"/>
    <p:sldLayoutId id="2147483672" r:id="rId31"/>
    <p:sldLayoutId id="2147483673" r:id="rId32"/>
    <p:sldLayoutId id="2147483696" r:id="rId33"/>
    <p:sldLayoutId id="2147483664" r:id="rId34"/>
    <p:sldLayoutId id="2147483665" r:id="rId35"/>
    <p:sldLayoutId id="2147483666" r:id="rId36"/>
    <p:sldLayoutId id="2147483667" r:id="rId37"/>
    <p:sldLayoutId id="2147483668" r:id="rId38"/>
    <p:sldLayoutId id="2147483669" r:id="rId39"/>
    <p:sldLayoutId id="2147483685" r:id="rId40"/>
    <p:sldLayoutId id="2147483686" r:id="rId41"/>
    <p:sldLayoutId id="2147483687" r:id="rId42"/>
    <p:sldLayoutId id="2147483697" r:id="rId4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60" userDrawn="1">
          <p15:clr>
            <a:srgbClr val="A4A3A4"/>
          </p15:clr>
        </p15:guide>
        <p15:guide id="9" pos="7320" userDrawn="1">
          <p15:clr>
            <a:srgbClr val="A4A3A4"/>
          </p15:clr>
        </p15:guide>
        <p15:guide id="12" orient="horz" pos="360" userDrawn="1">
          <p15:clr>
            <a:srgbClr val="A4A3A4"/>
          </p15:clr>
        </p15:guide>
        <p15:guide id="14" orient="horz" pos="3960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microsoft.com/en-us/topic/046c23d5-012e-49e0-8579-fe49302959fc?preview=true" TargetMode="External"/><Relationship Id="rId2" Type="http://schemas.openxmlformats.org/officeDocument/2006/relationships/hyperlink" Target="https://support.microsoft.com/en-us/office/create-and-save-a-powerpoint-template-ee4429ad-2a74-4100-82f7-50f8169c8aca" TargetMode="External"/><Relationship Id="rId1" Type="http://schemas.openxmlformats.org/officeDocument/2006/relationships/slideLayout" Target="../slideLayouts/slideLayout23.xml"/><Relationship Id="rId5" Type="http://schemas.openxmlformats.org/officeDocument/2006/relationships/hyperlink" Target="https://copilot.cloud.microsoft/en-US/copilot-powerpoint" TargetMode="External"/><Relationship Id="rId4" Type="http://schemas.openxmlformats.org/officeDocument/2006/relationships/hyperlink" Target="https://support.microsoft.com/en-us/office/creating-custom-templates-that-work-well-with-designer-in-powerpoint-21521084-0c21-4471-bec1-a286a2f70b9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9EBB2-9157-56B6-38BB-2E61D57E7D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5859" y="571500"/>
            <a:ext cx="7366000" cy="3909822"/>
          </a:xfrm>
        </p:spPr>
        <p:txBody>
          <a:bodyPr>
            <a:normAutofit fontScale="90000"/>
          </a:bodyPr>
          <a:lstStyle/>
          <a:p>
            <a:r>
              <a:rPr lang="en-US"/>
              <a:t>How to use the Copilot PowerPoint Starter Template</a:t>
            </a:r>
          </a:p>
        </p:txBody>
      </p:sp>
    </p:spTree>
    <p:extLst>
      <p:ext uri="{BB962C8B-B14F-4D97-AF65-F5344CB8AC3E}">
        <p14:creationId xmlns:p14="http://schemas.microsoft.com/office/powerpoint/2010/main" val="43307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8AF71-E6ED-7EC9-FA3E-EF606B312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>
                <a:solidFill>
                  <a:schemeClr val="accent6"/>
                </a:solidFill>
              </a:rPr>
              <a:t>Key Requirement </a:t>
            </a:r>
            <a:r>
              <a:rPr lang="en-US" sz="3000"/>
              <a:t>| </a:t>
            </a:r>
            <a:r>
              <a:rPr lang="en-US" sz="3000" b="0"/>
              <a:t>Copilot needs different sizes of  placeholders to support a large range of text content length</a:t>
            </a:r>
            <a:endParaRPr lang="en-US" sz="3000"/>
          </a:p>
        </p:txBody>
      </p:sp>
      <p:grpSp>
        <p:nvGrpSpPr>
          <p:cNvPr id="25" name="Group 24" descr="Slide showing extra small size placeholder">
            <a:extLst>
              <a:ext uri="{FF2B5EF4-FFF2-40B4-BE49-F238E27FC236}">
                <a16:creationId xmlns:a16="http://schemas.microsoft.com/office/drawing/2014/main" id="{E74A1A24-1B89-2E4D-4E8D-612340BBF799}"/>
              </a:ext>
            </a:extLst>
          </p:cNvPr>
          <p:cNvGrpSpPr/>
          <p:nvPr/>
        </p:nvGrpSpPr>
        <p:grpSpPr>
          <a:xfrm>
            <a:off x="571500" y="2357911"/>
            <a:ext cx="3368270" cy="1891988"/>
            <a:chOff x="668720" y="2320033"/>
            <a:chExt cx="3368270" cy="1891988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6AE74F4C-692C-A403-0210-B08A146B9F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721" y="2320034"/>
              <a:ext cx="3368269" cy="1891987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1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E1E0FCB-D94C-6CE3-2A16-3366042CD687}"/>
                </a:ext>
              </a:extLst>
            </p:cNvPr>
            <p:cNvSpPr txBox="1"/>
            <p:nvPr/>
          </p:nvSpPr>
          <p:spPr>
            <a:xfrm>
              <a:off x="3086099" y="3587809"/>
              <a:ext cx="7366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/>
                <a:t>XS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FCDAE74-73EB-66BD-20CA-228325A422FC}"/>
                </a:ext>
              </a:extLst>
            </p:cNvPr>
            <p:cNvSpPr/>
            <p:nvPr/>
          </p:nvSpPr>
          <p:spPr>
            <a:xfrm>
              <a:off x="668720" y="2320033"/>
              <a:ext cx="2299597" cy="18866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6907F82-590D-6559-0580-EBD62926ED6A}"/>
                </a:ext>
              </a:extLst>
            </p:cNvPr>
            <p:cNvSpPr/>
            <p:nvPr/>
          </p:nvSpPr>
          <p:spPr>
            <a:xfrm>
              <a:off x="3052643" y="2991953"/>
              <a:ext cx="770058" cy="96486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/>
                <a:t>XS</a:t>
              </a:r>
            </a:p>
          </p:txBody>
        </p:sp>
      </p:grpSp>
      <p:grpSp>
        <p:nvGrpSpPr>
          <p:cNvPr id="24" name="Group 23" descr="Slide showing small size content placeholder">
            <a:extLst>
              <a:ext uri="{FF2B5EF4-FFF2-40B4-BE49-F238E27FC236}">
                <a16:creationId xmlns:a16="http://schemas.microsoft.com/office/drawing/2014/main" id="{9D18C842-ECAC-1E01-0321-DAC3F10AC0D2}"/>
              </a:ext>
            </a:extLst>
          </p:cNvPr>
          <p:cNvGrpSpPr/>
          <p:nvPr/>
        </p:nvGrpSpPr>
        <p:grpSpPr>
          <a:xfrm>
            <a:off x="4290444" y="2320032"/>
            <a:ext cx="3368270" cy="1886661"/>
            <a:chOff x="4290444" y="2320032"/>
            <a:chExt cx="3368270" cy="188666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250ED5F-9696-5B02-227E-E614E8A897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0444" y="2320035"/>
              <a:ext cx="3368270" cy="1886658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1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466ED56-E850-D3D3-D268-8A20A00F4361}"/>
                </a:ext>
              </a:extLst>
            </p:cNvPr>
            <p:cNvSpPr txBox="1"/>
            <p:nvPr/>
          </p:nvSpPr>
          <p:spPr>
            <a:xfrm>
              <a:off x="4470401" y="3576980"/>
              <a:ext cx="1320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/>
                <a:t>S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E4D8743-FCAC-B975-A12B-CB7F6153088F}"/>
                </a:ext>
              </a:extLst>
            </p:cNvPr>
            <p:cNvSpPr/>
            <p:nvPr/>
          </p:nvSpPr>
          <p:spPr>
            <a:xfrm>
              <a:off x="5971158" y="2320032"/>
              <a:ext cx="1687556" cy="18866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592190E-55A2-B129-CAC1-2B626C8118E6}"/>
                </a:ext>
              </a:extLst>
            </p:cNvPr>
            <p:cNvSpPr/>
            <p:nvPr/>
          </p:nvSpPr>
          <p:spPr>
            <a:xfrm>
              <a:off x="4465111" y="2917771"/>
              <a:ext cx="1326090" cy="112196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/>
                <a:t>S</a:t>
              </a:r>
            </a:p>
          </p:txBody>
        </p:sp>
      </p:grpSp>
      <p:grpSp>
        <p:nvGrpSpPr>
          <p:cNvPr id="23" name="Group 22" descr="Slide showing medium size content placeholder">
            <a:extLst>
              <a:ext uri="{FF2B5EF4-FFF2-40B4-BE49-F238E27FC236}">
                <a16:creationId xmlns:a16="http://schemas.microsoft.com/office/drawing/2014/main" id="{86691FD8-A1CB-13A1-7DC5-35DA6D705E51}"/>
              </a:ext>
            </a:extLst>
          </p:cNvPr>
          <p:cNvGrpSpPr/>
          <p:nvPr/>
        </p:nvGrpSpPr>
        <p:grpSpPr>
          <a:xfrm>
            <a:off x="7912166" y="2320032"/>
            <a:ext cx="3354060" cy="1886660"/>
            <a:chOff x="7912166" y="2320032"/>
            <a:chExt cx="3354060" cy="1886660"/>
          </a:xfrm>
        </p:grpSpPr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BD95AC6B-00CF-CCF2-2CA9-94F09D68F7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2166" y="2320033"/>
              <a:ext cx="3354060" cy="1886659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1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C35EA25-0A23-372C-55C6-F89A8C553926}"/>
                </a:ext>
              </a:extLst>
            </p:cNvPr>
            <p:cNvSpPr txBox="1"/>
            <p:nvPr/>
          </p:nvSpPr>
          <p:spPr>
            <a:xfrm>
              <a:off x="8128000" y="3557876"/>
              <a:ext cx="1816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/>
                <a:t>M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A9F553B-92E1-72C0-8BBA-33A526BB16EA}"/>
                </a:ext>
              </a:extLst>
            </p:cNvPr>
            <p:cNvSpPr/>
            <p:nvPr/>
          </p:nvSpPr>
          <p:spPr>
            <a:xfrm>
              <a:off x="8128000" y="2944333"/>
              <a:ext cx="1816100" cy="100197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/>
                <a:t>M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B0F812-146A-4DF6-583A-FF66E3C78609}"/>
                </a:ext>
              </a:extLst>
            </p:cNvPr>
            <p:cNvSpPr/>
            <p:nvPr/>
          </p:nvSpPr>
          <p:spPr>
            <a:xfrm>
              <a:off x="10112991" y="2320032"/>
              <a:ext cx="1153235" cy="18866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 descr="Slide showing large size content placeholder">
            <a:extLst>
              <a:ext uri="{FF2B5EF4-FFF2-40B4-BE49-F238E27FC236}">
                <a16:creationId xmlns:a16="http://schemas.microsoft.com/office/drawing/2014/main" id="{E88EBEFD-F7CF-B496-EE58-369994BDD434}"/>
              </a:ext>
            </a:extLst>
          </p:cNvPr>
          <p:cNvGrpSpPr/>
          <p:nvPr/>
        </p:nvGrpSpPr>
        <p:grpSpPr>
          <a:xfrm>
            <a:off x="668722" y="4411706"/>
            <a:ext cx="3368269" cy="1897654"/>
            <a:chOff x="668722" y="4411706"/>
            <a:chExt cx="3368269" cy="1897654"/>
          </a:xfrm>
        </p:grpSpPr>
        <p:pic>
          <p:nvPicPr>
            <p:cNvPr id="7" name="Picture 8">
              <a:extLst>
                <a:ext uri="{FF2B5EF4-FFF2-40B4-BE49-F238E27FC236}">
                  <a16:creationId xmlns:a16="http://schemas.microsoft.com/office/drawing/2014/main" id="{44774629-76FD-F400-6A78-6F42C1DF5B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722" y="4411706"/>
              <a:ext cx="3368269" cy="1897654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1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6D15BF6-D151-1DC3-5C07-6BDBB15CA017}"/>
                </a:ext>
              </a:extLst>
            </p:cNvPr>
            <p:cNvSpPr txBox="1"/>
            <p:nvPr/>
          </p:nvSpPr>
          <p:spPr>
            <a:xfrm>
              <a:off x="1866900" y="5485141"/>
              <a:ext cx="195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/>
                <a:t>L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553E011-5E0B-27A4-D2D9-6FBD485AD965}"/>
                </a:ext>
              </a:extLst>
            </p:cNvPr>
            <p:cNvSpPr/>
            <p:nvPr/>
          </p:nvSpPr>
          <p:spPr>
            <a:xfrm>
              <a:off x="1866900" y="4667828"/>
              <a:ext cx="1955800" cy="138495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/>
                <a:t>L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94461BF-DFD0-BD13-15EF-D4AE6F5C99D3}"/>
                </a:ext>
              </a:extLst>
            </p:cNvPr>
            <p:cNvSpPr/>
            <p:nvPr/>
          </p:nvSpPr>
          <p:spPr>
            <a:xfrm>
              <a:off x="839337" y="5247564"/>
              <a:ext cx="921224" cy="8666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 descr="Slide showing extra large size content placeholder">
            <a:extLst>
              <a:ext uri="{FF2B5EF4-FFF2-40B4-BE49-F238E27FC236}">
                <a16:creationId xmlns:a16="http://schemas.microsoft.com/office/drawing/2014/main" id="{1CBA2AEF-212C-37C7-5FAC-2B2BE1D9FE80}"/>
              </a:ext>
            </a:extLst>
          </p:cNvPr>
          <p:cNvGrpSpPr/>
          <p:nvPr/>
        </p:nvGrpSpPr>
        <p:grpSpPr>
          <a:xfrm>
            <a:off x="4278207" y="4404822"/>
            <a:ext cx="3380507" cy="1901870"/>
            <a:chOff x="4278207" y="4404822"/>
            <a:chExt cx="3380507" cy="190187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7E3F33C-54F9-3CB6-4199-F016D03449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8207" y="4404822"/>
              <a:ext cx="3380507" cy="1901870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1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A245281-7816-C29C-C1D7-7BEBF2A8909B}"/>
                </a:ext>
              </a:extLst>
            </p:cNvPr>
            <p:cNvSpPr txBox="1"/>
            <p:nvPr/>
          </p:nvSpPr>
          <p:spPr>
            <a:xfrm>
              <a:off x="4836816" y="5485141"/>
              <a:ext cx="7967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/>
                <a:t>XL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8E5AF28-17E8-6BB7-9D3C-47A315E4F6B9}"/>
                </a:ext>
              </a:extLst>
            </p:cNvPr>
            <p:cNvSpPr/>
            <p:nvPr/>
          </p:nvSpPr>
          <p:spPr>
            <a:xfrm>
              <a:off x="4465110" y="5043626"/>
              <a:ext cx="2972919" cy="100915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/>
                <a:t>XL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9256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DEF1A477-8841-4DD7-EEDD-77CDA1F7F494}"/>
              </a:ext>
            </a:extLst>
          </p:cNvPr>
          <p:cNvSpPr txBox="1">
            <a:spLocks/>
          </p:cNvSpPr>
          <p:nvPr/>
        </p:nvSpPr>
        <p:spPr>
          <a:xfrm>
            <a:off x="374855" y="374855"/>
            <a:ext cx="11049000" cy="10795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/>
              <a:t>ONE : Open an existing template or create a new one</a:t>
            </a:r>
            <a:endParaRPr lang="en-US" sz="3000" b="0"/>
          </a:p>
          <a:p>
            <a:endParaRPr lang="en-US" sz="3000"/>
          </a:p>
        </p:txBody>
      </p:sp>
      <p:pic>
        <p:nvPicPr>
          <p:cNvPr id="6" name="Picture 5" descr="File menu with New circled">
            <a:extLst>
              <a:ext uri="{FF2B5EF4-FFF2-40B4-BE49-F238E27FC236}">
                <a16:creationId xmlns:a16="http://schemas.microsoft.com/office/drawing/2014/main" id="{7346B8E6-14CF-E60B-A985-7103B945D9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158" t="53" r="-800" b="26196"/>
          <a:stretch/>
        </p:blipFill>
        <p:spPr>
          <a:xfrm>
            <a:off x="7717177" y="1554778"/>
            <a:ext cx="1048068" cy="26506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88D5D2-4681-AD03-2D60-CD20A792B18B}"/>
              </a:ext>
            </a:extLst>
          </p:cNvPr>
          <p:cNvSpPr txBox="1"/>
          <p:nvPr/>
        </p:nvSpPr>
        <p:spPr>
          <a:xfrm>
            <a:off x="7710445" y="1145150"/>
            <a:ext cx="2723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Step 2 |</a:t>
            </a:r>
            <a:r>
              <a:rPr lang="en-US"/>
              <a:t> Click New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C6DBB2-80FE-7EBA-C19B-051A243FA1C3}"/>
              </a:ext>
            </a:extLst>
          </p:cNvPr>
          <p:cNvSpPr txBox="1"/>
          <p:nvPr/>
        </p:nvSpPr>
        <p:spPr>
          <a:xfrm>
            <a:off x="599250" y="4344906"/>
            <a:ext cx="4737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Step 3 |</a:t>
            </a:r>
            <a:r>
              <a:rPr lang="en-US"/>
              <a:t> Open either an existing template or choose Blank Presentation</a:t>
            </a:r>
          </a:p>
        </p:txBody>
      </p:sp>
      <p:pic>
        <p:nvPicPr>
          <p:cNvPr id="10" name="Picture 9" descr="Blank presentation thumbnail">
            <a:extLst>
              <a:ext uri="{FF2B5EF4-FFF2-40B4-BE49-F238E27FC236}">
                <a16:creationId xmlns:a16="http://schemas.microsoft.com/office/drawing/2014/main" id="{E15A45B9-795A-FD8F-08D9-390E3DDA6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6106" y="4994800"/>
            <a:ext cx="2229161" cy="1514686"/>
          </a:xfrm>
          <a:prstGeom prst="rect">
            <a:avLst/>
          </a:prstGeom>
        </p:spPr>
      </p:pic>
      <p:pic>
        <p:nvPicPr>
          <p:cNvPr id="12" name="Picture 11" descr="Existing template thumbnail">
            <a:extLst>
              <a:ext uri="{FF2B5EF4-FFF2-40B4-BE49-F238E27FC236}">
                <a16:creationId xmlns:a16="http://schemas.microsoft.com/office/drawing/2014/main" id="{E218CC5A-F464-C444-6AEB-3C2BF984A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451" y="4994800"/>
            <a:ext cx="2094268" cy="148660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2D66D2C-68BE-91D1-DBEC-C02C12F8E3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29040" y="2102698"/>
            <a:ext cx="910077" cy="410624"/>
          </a:xfrm>
          <a:prstGeom prst="ellipse">
            <a:avLst/>
          </a:prstGeom>
          <a:noFill/>
          <a:ln w="508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PowerPoint ribbon">
            <a:extLst>
              <a:ext uri="{FF2B5EF4-FFF2-40B4-BE49-F238E27FC236}">
                <a16:creationId xmlns:a16="http://schemas.microsoft.com/office/drawing/2014/main" id="{C16A44E0-ABD8-165D-5C56-68B0EBB16D1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3" t="-3780" r="52600" b="1031"/>
          <a:stretch/>
        </p:blipFill>
        <p:spPr>
          <a:xfrm>
            <a:off x="624927" y="1556513"/>
            <a:ext cx="5760367" cy="8145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A0FC2B5-3536-9147-01E7-87BDCD3C14B7}"/>
              </a:ext>
            </a:extLst>
          </p:cNvPr>
          <p:cNvSpPr txBox="1"/>
          <p:nvPr/>
        </p:nvSpPr>
        <p:spPr>
          <a:xfrm>
            <a:off x="568137" y="1187146"/>
            <a:ext cx="5735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Step 1 |</a:t>
            </a:r>
            <a:r>
              <a:rPr lang="en-US"/>
              <a:t> Select the File tab from the ribbon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5C75C29-2C73-E36A-1A2D-9AFA22AB9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5484" y="1535313"/>
            <a:ext cx="296912" cy="249178"/>
          </a:xfrm>
          <a:prstGeom prst="ellipse">
            <a:avLst/>
          </a:prstGeom>
          <a:noFill/>
          <a:ln w="508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674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Master Layout dialog open with Title, Text, Date, Slide Number and Footer placeholders selected">
            <a:extLst>
              <a:ext uri="{FF2B5EF4-FFF2-40B4-BE49-F238E27FC236}">
                <a16:creationId xmlns:a16="http://schemas.microsoft.com/office/drawing/2014/main" id="{21DC7C29-83B3-4EEE-F374-39CC62266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0575" y="3654180"/>
            <a:ext cx="2407192" cy="25298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2ECAB0-050D-DAB2-BE3E-761225B05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855" y="374855"/>
            <a:ext cx="11049000" cy="1079500"/>
          </a:xfrm>
        </p:spPr>
        <p:txBody>
          <a:bodyPr>
            <a:normAutofit/>
          </a:bodyPr>
          <a:lstStyle/>
          <a:p>
            <a:r>
              <a:rPr lang="en-US" sz="3000"/>
              <a:t>TWO : Double check your Slide Master is set up correctly</a:t>
            </a:r>
          </a:p>
        </p:txBody>
      </p:sp>
      <p:pic>
        <p:nvPicPr>
          <p:cNvPr id="4" name="Picture 3" descr="Slide Master ribbon tab with Master Layout button circled">
            <a:extLst>
              <a:ext uri="{FF2B5EF4-FFF2-40B4-BE49-F238E27FC236}">
                <a16:creationId xmlns:a16="http://schemas.microsoft.com/office/drawing/2014/main" id="{999206E7-8DA1-7ACE-F5B5-F595553B9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0909" y="3637793"/>
            <a:ext cx="4086795" cy="20386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AE4FF0-7A63-944F-70B8-353E144BC19C}"/>
              </a:ext>
            </a:extLst>
          </p:cNvPr>
          <p:cNvSpPr txBox="1"/>
          <p:nvPr/>
        </p:nvSpPr>
        <p:spPr>
          <a:xfrm>
            <a:off x="4051619" y="2931053"/>
            <a:ext cx="4086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Step 3 |</a:t>
            </a:r>
            <a:r>
              <a:rPr lang="en-US"/>
              <a:t> Click the Master Layout button in the ribbon </a:t>
            </a:r>
          </a:p>
        </p:txBody>
      </p:sp>
      <p:pic>
        <p:nvPicPr>
          <p:cNvPr id="6" name="Content Placeholder 17" descr="Slide sorter pane in Slide Master view with Slide Master thumbnail circled ">
            <a:extLst>
              <a:ext uri="{FF2B5EF4-FFF2-40B4-BE49-F238E27FC236}">
                <a16:creationId xmlns:a16="http://schemas.microsoft.com/office/drawing/2014/main" id="{3BFE7FD4-CD51-EBFD-1245-DC86D468BCDB}"/>
              </a:ext>
            </a:extLst>
          </p:cNvPr>
          <p:cNvPicPr/>
          <p:nvPr/>
        </p:nvPicPr>
        <p:blipFill>
          <a:blip r:embed="rId4"/>
          <a:srcRect t="2" b="83"/>
          <a:stretch/>
        </p:blipFill>
        <p:spPr>
          <a:xfrm>
            <a:off x="778701" y="3580764"/>
            <a:ext cx="2303283" cy="285492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8AC8253-0D4C-1542-3E95-F2B22EDE2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2314" y="3648464"/>
            <a:ext cx="2079057" cy="1106502"/>
          </a:xfrm>
          <a:prstGeom prst="ellipse">
            <a:avLst/>
          </a:prstGeom>
          <a:noFill/>
          <a:ln w="508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C5E43F-409B-B784-C540-E2E3AED6615E}"/>
              </a:ext>
            </a:extLst>
          </p:cNvPr>
          <p:cNvSpPr txBox="1"/>
          <p:nvPr/>
        </p:nvSpPr>
        <p:spPr>
          <a:xfrm>
            <a:off x="778702" y="2931344"/>
            <a:ext cx="2723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Step 2 |</a:t>
            </a:r>
            <a:r>
              <a:rPr lang="en-US"/>
              <a:t> Select the  Slide Master thumbnail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3EFCF5-AB04-CF27-11BD-30979122BCA0}"/>
              </a:ext>
            </a:extLst>
          </p:cNvPr>
          <p:cNvSpPr txBox="1"/>
          <p:nvPr/>
        </p:nvSpPr>
        <p:spPr>
          <a:xfrm>
            <a:off x="756588" y="1334629"/>
            <a:ext cx="7103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Step 1 |</a:t>
            </a:r>
            <a:r>
              <a:rPr lang="en-US"/>
              <a:t> Open Slide Master view from the View tab in the ribbon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69925D-0F3A-317B-6FFE-95DE29497B79}"/>
              </a:ext>
            </a:extLst>
          </p:cNvPr>
          <p:cNvSpPr txBox="1"/>
          <p:nvPr/>
        </p:nvSpPr>
        <p:spPr>
          <a:xfrm>
            <a:off x="9026516" y="2931588"/>
            <a:ext cx="2611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Step 4 |</a:t>
            </a:r>
            <a:r>
              <a:rPr lang="en-US"/>
              <a:t> Select all the placeholder types</a:t>
            </a:r>
          </a:p>
        </p:txBody>
      </p:sp>
      <p:pic>
        <p:nvPicPr>
          <p:cNvPr id="15" name="Picture 14" descr="PowerPoint ribbon with Slide Master circled">
            <a:extLst>
              <a:ext uri="{FF2B5EF4-FFF2-40B4-BE49-F238E27FC236}">
                <a16:creationId xmlns:a16="http://schemas.microsoft.com/office/drawing/2014/main" id="{776F30B9-DDEE-B9A7-DCC6-4AE51CB216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-2258" r="30309" b="3501"/>
          <a:stretch/>
        </p:blipFill>
        <p:spPr>
          <a:xfrm>
            <a:off x="753806" y="1700206"/>
            <a:ext cx="8496715" cy="790974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237DEC3D-D144-C499-5C2D-038738F63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48980" y="1826398"/>
            <a:ext cx="586361" cy="668154"/>
          </a:xfrm>
          <a:prstGeom prst="ellipse">
            <a:avLst/>
          </a:prstGeom>
          <a:noFill/>
          <a:ln w="508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C3A98C9-B8E9-A0E3-E030-9BC5D3254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05381" y="4136167"/>
            <a:ext cx="1036062" cy="1244944"/>
          </a:xfrm>
          <a:prstGeom prst="ellipse">
            <a:avLst/>
          </a:prstGeom>
          <a:noFill/>
          <a:ln w="508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825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B611F-10D2-CA29-7585-D964D49A4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834" y="120322"/>
            <a:ext cx="5676424" cy="1079500"/>
          </a:xfrm>
        </p:spPr>
        <p:txBody>
          <a:bodyPr>
            <a:normAutofit fontScale="90000"/>
          </a:bodyPr>
          <a:lstStyle/>
          <a:p>
            <a:pPr algn="r"/>
            <a:r>
              <a:rPr lang="en-US" sz="3000"/>
              <a:t>THREE : Copy and Paste Starter Template Layouts (Video)</a:t>
            </a:r>
          </a:p>
        </p:txBody>
      </p:sp>
      <p:pic>
        <p:nvPicPr>
          <p:cNvPr id="10" name="Picture 9" descr="Video of copying and pasting in layouts from starter template into existing template">
            <a:extLst>
              <a:ext uri="{FF2B5EF4-FFF2-40B4-BE49-F238E27FC236}">
                <a16:creationId xmlns:a16="http://schemas.microsoft.com/office/drawing/2014/main" id="{935872C2-1435-38C6-BD89-F3DCC62CF63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3098" y="1128487"/>
            <a:ext cx="9510321" cy="53495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930848-71C5-A0C9-1B94-1E394C187305}"/>
              </a:ext>
            </a:extLst>
          </p:cNvPr>
          <p:cNvSpPr txBox="1"/>
          <p:nvPr/>
        </p:nvSpPr>
        <p:spPr>
          <a:xfrm>
            <a:off x="6091475" y="247523"/>
            <a:ext cx="51945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/>
              <a:t>Copy and paste the layouts in this starter template into your new or existing template</a:t>
            </a:r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ED34744-40AF-C799-1519-7A931DE86973}"/>
              </a:ext>
            </a:extLst>
          </p:cNvPr>
          <p:cNvCxnSpPr/>
          <p:nvPr/>
        </p:nvCxnSpPr>
        <p:spPr>
          <a:xfrm>
            <a:off x="6039593" y="142672"/>
            <a:ext cx="0" cy="84954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5108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>
            <a:extLst>
              <a:ext uri="{FF2B5EF4-FFF2-40B4-BE49-F238E27FC236}">
                <a16:creationId xmlns:a16="http://schemas.microsoft.com/office/drawing/2014/main" id="{D0322BA0-861E-E82F-4E26-B6C5589EB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0" y="2230019"/>
            <a:ext cx="3269664" cy="183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4815C0-9F98-AFFB-FBAA-8C1BB6BD2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571501"/>
            <a:ext cx="3909709" cy="1518556"/>
          </a:xfrm>
        </p:spPr>
        <p:txBody>
          <a:bodyPr>
            <a:normAutofit/>
          </a:bodyPr>
          <a:lstStyle/>
          <a:p>
            <a:r>
              <a:rPr lang="en-US" sz="3000"/>
              <a:t>FOUR : Customize the starter layouts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FC808-C4A7-C054-B030-CE70BBBDF4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11189" y="571501"/>
            <a:ext cx="7009310" cy="1048293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Add branding, design elements or additional placeholders keeping the approximate size of the starter content placeholders the same. </a:t>
            </a:r>
          </a:p>
          <a:p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B22CF11-1B92-01AA-CCAA-48EEC5B42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2889365" y="3704073"/>
            <a:ext cx="0" cy="828031"/>
          </a:xfrm>
          <a:prstGeom prst="straightConnector1">
            <a:avLst/>
          </a:prstGeom>
          <a:ln w="1905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26BEFC2-617E-9F4F-7338-CF93A57870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093765" y="3646944"/>
            <a:ext cx="0" cy="784796"/>
          </a:xfrm>
          <a:prstGeom prst="straightConnector1">
            <a:avLst/>
          </a:prstGeom>
          <a:ln w="1905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BCAAAA9-78FB-90ED-4A5C-6AA291F33B61}"/>
              </a:ext>
            </a:extLst>
          </p:cNvPr>
          <p:cNvSpPr txBox="1"/>
          <p:nvPr/>
        </p:nvSpPr>
        <p:spPr>
          <a:xfrm>
            <a:off x="668865" y="4532104"/>
            <a:ext cx="3123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Placeholders for pictures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656B09E-1EE3-E938-F873-2DC784481934}"/>
              </a:ext>
            </a:extLst>
          </p:cNvPr>
          <p:cNvSpPr txBox="1"/>
          <p:nvPr/>
        </p:nvSpPr>
        <p:spPr>
          <a:xfrm>
            <a:off x="4037453" y="4532104"/>
            <a:ext cx="3194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>
                <a:solidFill>
                  <a:schemeClr val="tx1"/>
                </a:solidFill>
              </a:rPr>
              <a:t>Style and design elements around and behind other placeholders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82F440B-214B-E264-D12C-9BD849032C3C}"/>
              </a:ext>
            </a:extLst>
          </p:cNvPr>
          <p:cNvSpPr txBox="1"/>
          <p:nvPr/>
        </p:nvSpPr>
        <p:spPr>
          <a:xfrm>
            <a:off x="7678012" y="4535449"/>
            <a:ext cx="3194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>
                <a:solidFill>
                  <a:schemeClr val="tx1"/>
                </a:solidFill>
              </a:rPr>
              <a:t>Purely decorative elements outside of placeholders</a:t>
            </a:r>
          </a:p>
        </p:txBody>
      </p:sp>
      <p:pic>
        <p:nvPicPr>
          <p:cNvPr id="32" name="Picture 2" descr="Slide thumbnail with title placeholder and large size content placeholder. There's a blue shape behind the title placeholder">
            <a:extLst>
              <a:ext uri="{FF2B5EF4-FFF2-40B4-BE49-F238E27FC236}">
                <a16:creationId xmlns:a16="http://schemas.microsoft.com/office/drawing/2014/main" id="{7B6C9914-6CCF-BDA1-671E-40C17A105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453" y="2217908"/>
            <a:ext cx="3232708" cy="181958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7661E60A-154E-E929-6E8F-C754462C5EF7}"/>
              </a:ext>
            </a:extLst>
          </p:cNvPr>
          <p:cNvSpPr/>
          <p:nvPr/>
        </p:nvSpPr>
        <p:spPr>
          <a:xfrm>
            <a:off x="5671354" y="2490651"/>
            <a:ext cx="1462332" cy="132106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</a:t>
            </a:r>
          </a:p>
        </p:txBody>
      </p:sp>
      <p:pic>
        <p:nvPicPr>
          <p:cNvPr id="9" name="Picture 8" descr="Slide thumbnail with title placeholder, large size content placeholder, and decorative element to the right ">
            <a:extLst>
              <a:ext uri="{FF2B5EF4-FFF2-40B4-BE49-F238E27FC236}">
                <a16:creationId xmlns:a16="http://schemas.microsoft.com/office/drawing/2014/main" id="{3DF091AD-143C-7FF1-0F4F-99CB520BF18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7541150" y="2217654"/>
            <a:ext cx="3284499" cy="1861361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84218E6D-3356-E3EC-8C55-E2A4573062C7}"/>
              </a:ext>
            </a:extLst>
          </p:cNvPr>
          <p:cNvSpPr/>
          <p:nvPr/>
        </p:nvSpPr>
        <p:spPr>
          <a:xfrm>
            <a:off x="7686750" y="2668624"/>
            <a:ext cx="1405879" cy="121031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 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FB2E822-0230-A4F3-15B1-9CC5248DD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9975784" y="3500093"/>
            <a:ext cx="0" cy="931647"/>
          </a:xfrm>
          <a:prstGeom prst="straightConnector1">
            <a:avLst/>
          </a:prstGeom>
          <a:ln w="1905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6F1F70EC-5648-2D03-601D-ECF35606BEA4}"/>
              </a:ext>
            </a:extLst>
          </p:cNvPr>
          <p:cNvSpPr/>
          <p:nvPr/>
        </p:nvSpPr>
        <p:spPr>
          <a:xfrm>
            <a:off x="752685" y="2588550"/>
            <a:ext cx="1463530" cy="1290392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L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229154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7BB54-FCC9-4485-427C-E340A406D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532" y="276532"/>
            <a:ext cx="11049000" cy="1079500"/>
          </a:xfrm>
        </p:spPr>
        <p:txBody>
          <a:bodyPr>
            <a:normAutofit/>
          </a:bodyPr>
          <a:lstStyle/>
          <a:p>
            <a:r>
              <a:rPr lang="en-US" sz="3000"/>
              <a:t>FIVE : Save your file as a PowerPoint Template </a:t>
            </a:r>
          </a:p>
        </p:txBody>
      </p:sp>
      <p:pic>
        <p:nvPicPr>
          <p:cNvPr id="5" name="Picture 4" descr="PowerPoint ribbon">
            <a:extLst>
              <a:ext uri="{FF2B5EF4-FFF2-40B4-BE49-F238E27FC236}">
                <a16:creationId xmlns:a16="http://schemas.microsoft.com/office/drawing/2014/main" id="{C2FF54EE-9C0A-C098-BD89-D5054F7695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3" t="-3780" r="52600" b="1031"/>
          <a:stretch/>
        </p:blipFill>
        <p:spPr>
          <a:xfrm>
            <a:off x="329959" y="1343482"/>
            <a:ext cx="5760367" cy="8145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4A3045-67F8-0E0B-E00C-D618ACAEB6DA}"/>
              </a:ext>
            </a:extLst>
          </p:cNvPr>
          <p:cNvSpPr txBox="1"/>
          <p:nvPr/>
        </p:nvSpPr>
        <p:spPr>
          <a:xfrm>
            <a:off x="248588" y="982307"/>
            <a:ext cx="5735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Step 1 |</a:t>
            </a:r>
            <a:r>
              <a:rPr lang="en-US"/>
              <a:t> Select the File tab from the ribbon</a:t>
            </a:r>
          </a:p>
        </p:txBody>
      </p:sp>
      <p:pic>
        <p:nvPicPr>
          <p:cNvPr id="8" name="Picture 7" descr="File menu with Save a Copy circled">
            <a:extLst>
              <a:ext uri="{FF2B5EF4-FFF2-40B4-BE49-F238E27FC236}">
                <a16:creationId xmlns:a16="http://schemas.microsoft.com/office/drawing/2014/main" id="{81FAA187-8AC8-A090-7E2E-16B01D920A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753"/>
          <a:stretch/>
        </p:blipFill>
        <p:spPr>
          <a:xfrm>
            <a:off x="9630270" y="312901"/>
            <a:ext cx="1027938" cy="33513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CDC5A8-19A7-C8C0-7245-874CF0E1CC30}"/>
              </a:ext>
            </a:extLst>
          </p:cNvPr>
          <p:cNvSpPr txBox="1"/>
          <p:nvPr/>
        </p:nvSpPr>
        <p:spPr>
          <a:xfrm>
            <a:off x="6694444" y="973085"/>
            <a:ext cx="2637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Step 2 |</a:t>
            </a:r>
            <a:r>
              <a:rPr lang="en-US"/>
              <a:t> Click Save As or Save a Copy</a:t>
            </a:r>
          </a:p>
        </p:txBody>
      </p:sp>
      <p:pic>
        <p:nvPicPr>
          <p:cNvPr id="11" name="Picture 10" descr="Save as type list with PowerPoint template selected">
            <a:extLst>
              <a:ext uri="{FF2B5EF4-FFF2-40B4-BE49-F238E27FC236}">
                <a16:creationId xmlns:a16="http://schemas.microsoft.com/office/drawing/2014/main" id="{E6785650-455E-941C-A18B-BAAA40377F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396" r="40620" b="-2159"/>
          <a:stretch/>
        </p:blipFill>
        <p:spPr>
          <a:xfrm>
            <a:off x="333631" y="4761748"/>
            <a:ext cx="3160403" cy="18588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E961987-3EF5-C6BE-02DE-769AEB42C4C8}"/>
              </a:ext>
            </a:extLst>
          </p:cNvPr>
          <p:cNvSpPr txBox="1"/>
          <p:nvPr/>
        </p:nvSpPr>
        <p:spPr>
          <a:xfrm>
            <a:off x="329959" y="4056360"/>
            <a:ext cx="3173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Step 3 |</a:t>
            </a:r>
            <a:r>
              <a:rPr lang="en-US"/>
              <a:t> Choose .</a:t>
            </a:r>
            <a:r>
              <a:rPr lang="en-US" err="1"/>
              <a:t>potx</a:t>
            </a:r>
            <a:r>
              <a:rPr lang="en-US"/>
              <a:t> from the save as type list</a:t>
            </a:r>
          </a:p>
        </p:txBody>
      </p:sp>
      <p:pic>
        <p:nvPicPr>
          <p:cNvPr id="14" name="Picture 13" descr="Save button">
            <a:extLst>
              <a:ext uri="{FF2B5EF4-FFF2-40B4-BE49-F238E27FC236}">
                <a16:creationId xmlns:a16="http://schemas.microsoft.com/office/drawing/2014/main" id="{AE285D7E-B283-8182-B4D7-3E507295AA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6791" y="4482924"/>
            <a:ext cx="1571390" cy="4910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7AC7745-6EA5-5F45-B523-34DD4B8D7474}"/>
              </a:ext>
            </a:extLst>
          </p:cNvPr>
          <p:cNvSpPr txBox="1"/>
          <p:nvPr/>
        </p:nvSpPr>
        <p:spPr>
          <a:xfrm>
            <a:off x="8006791" y="4056360"/>
            <a:ext cx="5119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Step 5 |</a:t>
            </a:r>
            <a:r>
              <a:rPr lang="en-US"/>
              <a:t> Click the save button</a:t>
            </a:r>
          </a:p>
        </p:txBody>
      </p:sp>
      <p:pic>
        <p:nvPicPr>
          <p:cNvPr id="17" name="Picture 16" descr="Save as dialog ">
            <a:extLst>
              <a:ext uri="{FF2B5EF4-FFF2-40B4-BE49-F238E27FC236}">
                <a16:creationId xmlns:a16="http://schemas.microsoft.com/office/drawing/2014/main" id="{9D77887B-C5C4-1E9A-A3E3-C8344A54CC2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120" t="1392" r="29235"/>
          <a:stretch/>
        </p:blipFill>
        <p:spPr>
          <a:xfrm>
            <a:off x="3918627" y="4433012"/>
            <a:ext cx="3401927" cy="68421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06CF496-747B-B2D6-7FD1-4FAD745EEFE2}"/>
              </a:ext>
            </a:extLst>
          </p:cNvPr>
          <p:cNvSpPr txBox="1"/>
          <p:nvPr/>
        </p:nvSpPr>
        <p:spPr>
          <a:xfrm>
            <a:off x="3915368" y="4056360"/>
            <a:ext cx="4799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Step 4 |</a:t>
            </a:r>
            <a:r>
              <a:rPr lang="en-US"/>
              <a:t> Rename your template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2283CFB-4CED-5D89-44AD-56934F919D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632071" y="2503199"/>
            <a:ext cx="1009750" cy="322920"/>
          </a:xfrm>
          <a:prstGeom prst="ellipse">
            <a:avLst/>
          </a:prstGeom>
          <a:noFill/>
          <a:ln w="508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79AF135-B9B5-2AE1-B44C-B4074B0DD2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2323" y="1346863"/>
            <a:ext cx="296912" cy="249178"/>
          </a:xfrm>
          <a:prstGeom prst="ellipse">
            <a:avLst/>
          </a:prstGeom>
          <a:noFill/>
          <a:ln w="508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4885CF1-3AC7-DCB3-7F9F-35AFE0CA1A66}"/>
              </a:ext>
            </a:extLst>
          </p:cNvPr>
          <p:cNvSpPr/>
          <p:nvPr/>
        </p:nvSpPr>
        <p:spPr>
          <a:xfrm>
            <a:off x="276532" y="5823626"/>
            <a:ext cx="3316217" cy="428017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729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138A2-FB3C-D08C-5F15-BCA2ADC74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00" y="473177"/>
            <a:ext cx="11049000" cy="1079500"/>
          </a:xfrm>
        </p:spPr>
        <p:txBody>
          <a:bodyPr>
            <a:normAutofit/>
          </a:bodyPr>
          <a:lstStyle/>
          <a:p>
            <a:r>
              <a:rPr lang="en-US" sz="3000"/>
              <a:t>SIX : Be sure to test your template with Copilot</a:t>
            </a:r>
          </a:p>
        </p:txBody>
      </p:sp>
      <p:pic>
        <p:nvPicPr>
          <p:cNvPr id="4" name="Picture 3" descr="Copilot entry point on the top left of the slide">
            <a:extLst>
              <a:ext uri="{FF2B5EF4-FFF2-40B4-BE49-F238E27FC236}">
                <a16:creationId xmlns:a16="http://schemas.microsoft.com/office/drawing/2014/main" id="{20C22214-2358-80BC-C77B-FB7DED59F0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1"/>
          <a:stretch/>
        </p:blipFill>
        <p:spPr>
          <a:xfrm>
            <a:off x="6031149" y="1998554"/>
            <a:ext cx="3526485" cy="2108679"/>
          </a:xfrm>
          <a:prstGeom prst="rect">
            <a:avLst/>
          </a:prstGeom>
        </p:spPr>
      </p:pic>
      <p:pic>
        <p:nvPicPr>
          <p:cNvPr id="6" name="Picture 5" descr="Narrative Builder dialog">
            <a:extLst>
              <a:ext uri="{FF2B5EF4-FFF2-40B4-BE49-F238E27FC236}">
                <a16:creationId xmlns:a16="http://schemas.microsoft.com/office/drawing/2014/main" id="{0C74A092-7E78-6FF6-4FC0-336D14D25E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9181"/>
          <a:stretch/>
        </p:blipFill>
        <p:spPr>
          <a:xfrm>
            <a:off x="317500" y="4957978"/>
            <a:ext cx="4478531" cy="168624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3CE90C-41E8-CFF8-4EA0-F324CDD8C86C}"/>
              </a:ext>
            </a:extLst>
          </p:cNvPr>
          <p:cNvSpPr txBox="1"/>
          <p:nvPr/>
        </p:nvSpPr>
        <p:spPr>
          <a:xfrm>
            <a:off x="317500" y="1325206"/>
            <a:ext cx="4769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Step 1 |</a:t>
            </a:r>
            <a:r>
              <a:rPr lang="en-US"/>
              <a:t> Open your template in PowerPoint</a:t>
            </a:r>
          </a:p>
        </p:txBody>
      </p:sp>
      <p:pic>
        <p:nvPicPr>
          <p:cNvPr id="8" name="Picture 7" descr="Screenshot of open template in PowerPoint">
            <a:extLst>
              <a:ext uri="{FF2B5EF4-FFF2-40B4-BE49-F238E27FC236}">
                <a16:creationId xmlns:a16="http://schemas.microsoft.com/office/drawing/2014/main" id="{1C2C7488-69F4-D88C-75B0-02B1EF013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486" y="1873258"/>
            <a:ext cx="3380678" cy="20581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5181FD-126F-D9DD-D864-FA772A34D385}"/>
              </a:ext>
            </a:extLst>
          </p:cNvPr>
          <p:cNvSpPr txBox="1"/>
          <p:nvPr/>
        </p:nvSpPr>
        <p:spPr>
          <a:xfrm>
            <a:off x="5972390" y="1325206"/>
            <a:ext cx="5694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Step 2 |</a:t>
            </a:r>
            <a:r>
              <a:rPr lang="en-US"/>
              <a:t> Click the Copilot icon in the top left corner and choose “Replace with new presentation”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8F2739-1A28-05D0-9D59-AF162DBA891B}"/>
              </a:ext>
            </a:extLst>
          </p:cNvPr>
          <p:cNvSpPr txBox="1"/>
          <p:nvPr/>
        </p:nvSpPr>
        <p:spPr>
          <a:xfrm>
            <a:off x="317500" y="4329246"/>
            <a:ext cx="6288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Step 3 |</a:t>
            </a:r>
            <a:r>
              <a:rPr lang="en-US"/>
              <a:t> Use Narrative Builder to </a:t>
            </a:r>
            <a:br>
              <a:rPr lang="en-US"/>
            </a:br>
            <a:r>
              <a:rPr lang="en-US"/>
              <a:t>create a presentation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CFF194D-D242-8C10-B621-D8F90348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82198" y="2221445"/>
            <a:ext cx="685435" cy="737573"/>
          </a:xfrm>
          <a:prstGeom prst="ellipse">
            <a:avLst/>
          </a:prstGeom>
          <a:noFill/>
          <a:ln w="508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93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CCDB5-9D51-87D3-4981-777474F7D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Additional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9919E-0B48-35F1-3CF2-DC4C20697F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44302"/>
            <a:ext cx="11575104" cy="4342197"/>
          </a:xfrm>
        </p:spPr>
        <p:txBody>
          <a:bodyPr/>
          <a:lstStyle/>
          <a:p>
            <a:r>
              <a:rPr lang="en-US">
                <a:hlinkClick r:id="rId2"/>
              </a:rPr>
              <a:t>Create and save a PowerPoint template – Microsoft Support</a:t>
            </a:r>
            <a:endParaRPr lang="en-US">
              <a:hlinkClick r:id="rId3"/>
            </a:endParaRPr>
          </a:p>
          <a:p>
            <a:r>
              <a:rPr lang="en-US">
                <a:hlinkClick r:id="rId3"/>
              </a:rPr>
              <a:t>Keep your presentation on-brand with Copilot – Microsoft Support</a:t>
            </a:r>
            <a:endParaRPr lang="en-US"/>
          </a:p>
          <a:p>
            <a:r>
              <a:rPr lang="en-US">
                <a:hlinkClick r:id="rId4"/>
              </a:rPr>
              <a:t>Creating custom templates that work well with Designer in PowerPoint – Microsoft Support</a:t>
            </a:r>
            <a:endParaRPr lang="en-US"/>
          </a:p>
          <a:p>
            <a:r>
              <a:rPr lang="en-US">
                <a:hlinkClick r:id="rId5"/>
              </a:rPr>
              <a:t>Copilot in PowerPoint Learning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39912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heme/theme1.xml><?xml version="1.0" encoding="utf-8"?>
<a:theme xmlns:a="http://schemas.openxmlformats.org/drawingml/2006/main" name="Copilot Starter Nov 2024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olden Template August 2024" id="{4C837A9F-9505-4E5C-ABA2-05685A83C0D7}" vid="{85341CAF-AB52-4A69-B3AE-D20F632B7B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afefc9b0-eaf5-4f8f-8c91-d01d7cb6f86f" xsi:nil="true"/>
    <lcf76f155ced4ddcb4097134ff3c332f xmlns="64e0a3ad-3a37-4cff-beb8-cdd69c3a68b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B966FD79224D4BA85F25A47B1A9825" ma:contentTypeVersion="15" ma:contentTypeDescription="Create a new document." ma:contentTypeScope="" ma:versionID="52ebdd108af2cbd975c0d811ee507cd3">
  <xsd:schema xmlns:xsd="http://www.w3.org/2001/XMLSchema" xmlns:xs="http://www.w3.org/2001/XMLSchema" xmlns:p="http://schemas.microsoft.com/office/2006/metadata/properties" xmlns:ns1="http://schemas.microsoft.com/sharepoint/v3" xmlns:ns2="64e0a3ad-3a37-4cff-beb8-cdd69c3a68b9" xmlns:ns3="afefc9b0-eaf5-4f8f-8c91-d01d7cb6f86f" targetNamespace="http://schemas.microsoft.com/office/2006/metadata/properties" ma:root="true" ma:fieldsID="5b35882fac16d6be85456e2415f1d4ac" ns1:_="" ns2:_="" ns3:_="">
    <xsd:import namespace="http://schemas.microsoft.com/sharepoint/v3"/>
    <xsd:import namespace="64e0a3ad-3a37-4cff-beb8-cdd69c3a68b9"/>
    <xsd:import namespace="afefc9b0-eaf5-4f8f-8c91-d01d7cb6f8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1:_ip_UnifiedCompliancePolicyProperties" minOccurs="0"/>
                <xsd:element ref="ns1:_ip_UnifiedCompliancePolicyUIAction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e0a3ad-3a37-4cff-beb8-cdd69c3a68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efc9b0-eaf5-4f8f-8c91-d01d7cb6f86f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3d1453b8-fdb6-40ba-b0c3-92b31329dc04}" ma:internalName="TaxCatchAll" ma:showField="CatchAllData" ma:web="afefc9b0-eaf5-4f8f-8c91-d01d7cb6f8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F142BC3-3309-4279-A067-F34F7AE2AB8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70E81DD-77AF-45EC-82F0-7316C24EE21B}">
  <ds:schemaRefs>
    <ds:schemaRef ds:uri="64e0a3ad-3a37-4cff-beb8-cdd69c3a68b9"/>
    <ds:schemaRef ds:uri="afefc9b0-eaf5-4f8f-8c91-d01d7cb6f86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36DA7CE-E34E-41B0-B8D7-1B5AB76F857C}">
  <ds:schemaRefs>
    <ds:schemaRef ds:uri="64e0a3ad-3a37-4cff-beb8-cdd69c3a68b9"/>
    <ds:schemaRef ds:uri="afefc9b0-eaf5-4f8f-8c91-d01d7cb6f86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Privilege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VanillaAsELT</Template>
  <Application>Microsoft Office PowerPoint</Application>
  <PresentationFormat>Widescreen</PresentationFormat>
  <Slides>9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Copilot Starter Nov 2024</vt:lpstr>
      <vt:lpstr>How to use the Copilot PowerPoint Starter Template</vt:lpstr>
      <vt:lpstr>Key Requirement | Copilot needs different sizes of  placeholders to support a large range of text content length</vt:lpstr>
      <vt:lpstr>PowerPoint Presentation</vt:lpstr>
      <vt:lpstr>TWO : Double check your Slide Master is set up correctly</vt:lpstr>
      <vt:lpstr>THREE : Copy and Paste Starter Template Layouts (Video)</vt:lpstr>
      <vt:lpstr>FOUR : Customize the starter layouts </vt:lpstr>
      <vt:lpstr>FIVE : Save your file as a PowerPoint Template </vt:lpstr>
      <vt:lpstr>SIX : Be sure to test your template with Copilot</vt:lpstr>
      <vt:lpstr>Additional 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Aleta Bashaw</dc:creator>
  <cp:revision>2</cp:revision>
  <dcterms:created xsi:type="dcterms:W3CDTF">2024-11-14T19:43:19Z</dcterms:created>
  <dcterms:modified xsi:type="dcterms:W3CDTF">2024-11-18T23:01:59Z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0x01010000B966FD79224D4BA85F25A47B1A9825</vt:lpwstr>
  </property>
  <property fmtid="{D5CDD505-2E9C-101B-9397-08002B2CF9AE}" pid="3" name="MediaServiceImageTags">
    <vt:lpwstr/>
  </property>
  <property fmtid="{D5CDD505-2E9C-101B-9397-08002B2CF9AE}" pid="4" name="NXPowerLiteLastOptimized">
    <vt:lpwstr>627782</vt:lpwstr>
  </property>
  <property fmtid="{D5CDD505-2E9C-101B-9397-08002B2CF9AE}" pid="5" name="NXPowerLiteSettings">
    <vt:lpwstr>F70005D002A000</vt:lpwstr>
  </property>
  <property fmtid="{D5CDD505-2E9C-101B-9397-08002B2CF9AE}" pid="6" name="NXPowerLiteVersion">
    <vt:lpwstr>D10.3.1</vt:lpwstr>
  </property>
</Properties>
</file>